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8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9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0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20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3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94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3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4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5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7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0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8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7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D96151-F19C-45CC-9F14-C023189A69F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F8F095-0AC3-45F6-9F72-A9347B47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51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938133-B523-4424-9F04-1CED01080FC2}"/>
              </a:ext>
            </a:extLst>
          </p:cNvPr>
          <p:cNvSpPr/>
          <p:nvPr/>
        </p:nvSpPr>
        <p:spPr>
          <a:xfrm>
            <a:off x="289248" y="220644"/>
            <a:ext cx="877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АТОНОМНОГО ОБЩЕОБРАЗОВАТЕЛЬНОЕ УЧРЕЖДЕНИЕ</a:t>
            </a:r>
          </a:p>
          <a:p>
            <a:pPr algn="ctr"/>
            <a:r>
              <a:rPr lang="ru-RU" b="1" dirty="0"/>
              <a:t>ГОРОДА НОВОСИБИРСКА</a:t>
            </a:r>
          </a:p>
          <a:p>
            <a:pPr algn="ctr"/>
            <a:r>
              <a:rPr lang="ru-RU" b="1" dirty="0"/>
              <a:t>«СРЕДНЯЯ ОБЩЕОБРАЗОВАТЕЛЬНАЯ ШКОЛА №51» </a:t>
            </a:r>
          </a:p>
          <a:p>
            <a:pPr algn="ctr"/>
            <a:r>
              <a:rPr lang="ru-RU" b="1" dirty="0"/>
              <a:t>ДОШКОЛЬНОЕ ОТДЕЛЕНИЕ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B5083-3BC3-48ED-915A-323B8729279A}"/>
              </a:ext>
            </a:extLst>
          </p:cNvPr>
          <p:cNvSpPr/>
          <p:nvPr/>
        </p:nvSpPr>
        <p:spPr>
          <a:xfrm>
            <a:off x="382556" y="1746485"/>
            <a:ext cx="8210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Приглашение родителей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программу краеведческого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«Новая Сибирь – мой край родной.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Микрорайон Стрижи»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61F65D-B537-4671-8EE1-EAC4A9C08EA5}"/>
              </a:ext>
            </a:extLst>
          </p:cNvPr>
          <p:cNvSpPr/>
          <p:nvPr/>
        </p:nvSpPr>
        <p:spPr>
          <a:xfrm>
            <a:off x="382556" y="5535867"/>
            <a:ext cx="4945224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Хребтова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старший воспитатель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творческая группа педагогов по реализации программы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32F26-A39C-4128-84BF-BD38B1FDB9AF}"/>
              </a:ext>
            </a:extLst>
          </p:cNvPr>
          <p:cNvPicPr/>
          <p:nvPr/>
        </p:nvPicPr>
        <p:blipFill rotWithShape="1">
          <a:blip r:embed="rId2"/>
          <a:srcRect l="31683" t="49601" r="38173" b="25085"/>
          <a:stretch/>
        </p:blipFill>
        <p:spPr bwMode="auto">
          <a:xfrm>
            <a:off x="2211354" y="3397232"/>
            <a:ext cx="4105469" cy="180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DC6456-47D1-4787-B454-6331BC5CE529}"/>
              </a:ext>
            </a:extLst>
          </p:cNvPr>
          <p:cNvPicPr/>
          <p:nvPr/>
        </p:nvPicPr>
        <p:blipFill rotWithShape="1">
          <a:blip r:embed="rId2"/>
          <a:srcRect l="75297" t="26340" r="2127" b="13455"/>
          <a:stretch/>
        </p:blipFill>
        <p:spPr bwMode="auto">
          <a:xfrm>
            <a:off x="6811349" y="2858546"/>
            <a:ext cx="2108718" cy="3629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995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/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8280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На севере нашего города, в Заельцовском районе расположился современный, красивый   микрорайон, с чистым воздухом, окруженный лесом, в близи живописного озера. Попадая сюда, нельзя не отметить общее умиротворение и спокойствие… </a:t>
            </a:r>
            <a:b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198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994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4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72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383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7672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09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Сектор</Template>
  <TotalTime>13</TotalTime>
  <Words>89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           </vt:lpstr>
      <vt:lpstr> На севере нашего города, в Заельцовском районе расположился современный, красивый   микрорайон, с чистым воздухом, окруженный лесом, в близи живописного озера. Попадая сюда, нельзя не отметить общее умиротворение и спокойствие…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user</cp:lastModifiedBy>
  <cp:revision>5</cp:revision>
  <dcterms:created xsi:type="dcterms:W3CDTF">2021-11-25T16:40:26Z</dcterms:created>
  <dcterms:modified xsi:type="dcterms:W3CDTF">2024-11-01T13:13:40Z</dcterms:modified>
</cp:coreProperties>
</file>