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D6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5B5B7-B0B2-4F63-AEF6-39FB1A00ED7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F0C43FB-16A5-4417-B199-F991D57D1BBC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b="1" i="1" dirty="0">
              <a:latin typeface="Times New Roman" pitchFamily="18" charset="0"/>
              <a:cs typeface="Times New Roman" pitchFamily="18" charset="0"/>
            </a:rPr>
            <a:t>А Вы знаете историю появления нашего микрорайона «Стрижи»?</a:t>
          </a:r>
        </a:p>
      </dgm:t>
    </dgm:pt>
    <dgm:pt modelId="{6ED4DB1C-9AD5-4C02-B2B7-77E4218FA360}" type="parTrans" cxnId="{7155E62C-C1CE-4921-BC22-8F653C2B7669}">
      <dgm:prSet/>
      <dgm:spPr/>
      <dgm:t>
        <a:bodyPr/>
        <a:lstStyle/>
        <a:p>
          <a:endParaRPr lang="ru-RU"/>
        </a:p>
      </dgm:t>
    </dgm:pt>
    <dgm:pt modelId="{61C85CD7-64F1-4757-B2E5-1AF4BC817BB5}" type="sibTrans" cxnId="{7155E62C-C1CE-4921-BC22-8F653C2B7669}">
      <dgm:prSet/>
      <dgm:spPr/>
      <dgm:t>
        <a:bodyPr/>
        <a:lstStyle/>
        <a:p>
          <a:endParaRPr lang="ru-RU"/>
        </a:p>
      </dgm:t>
    </dgm:pt>
    <dgm:pt modelId="{D392A0D6-5FD9-43D8-B4D7-CD0EF562BC2D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Какие достопримечательности микрорайона «Стрижи»?</a:t>
          </a:r>
        </a:p>
      </dgm:t>
    </dgm:pt>
    <dgm:pt modelId="{71787C8C-8B91-47D7-8CE2-84AEBFC5E3F7}" type="parTrans" cxnId="{3DCDABD4-9005-4EB2-A2CC-8B6EDA4376E7}">
      <dgm:prSet/>
      <dgm:spPr/>
      <dgm:t>
        <a:bodyPr/>
        <a:lstStyle/>
        <a:p>
          <a:endParaRPr lang="ru-RU"/>
        </a:p>
      </dgm:t>
    </dgm:pt>
    <dgm:pt modelId="{D8914F50-2090-4DDC-BC69-3154D955A98D}" type="sibTrans" cxnId="{3DCDABD4-9005-4EB2-A2CC-8B6EDA4376E7}">
      <dgm:prSet/>
      <dgm:spPr/>
      <dgm:t>
        <a:bodyPr/>
        <a:lstStyle/>
        <a:p>
          <a:endParaRPr lang="ru-RU"/>
        </a:p>
      </dgm:t>
    </dgm:pt>
    <dgm:pt modelId="{1600A44D-4096-4910-AB3A-6EF181A5C927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Где находится надпись </a:t>
          </a:r>
        </a:p>
        <a:p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«С добром прийдешь – добрую память оставишь»?</a:t>
          </a:r>
        </a:p>
      </dgm:t>
    </dgm:pt>
    <dgm:pt modelId="{FB698ED5-7847-4438-8C32-39AF3C9BAAB1}" type="parTrans" cxnId="{748F0279-BE5F-436E-A593-06122BEF524A}">
      <dgm:prSet/>
      <dgm:spPr/>
      <dgm:t>
        <a:bodyPr/>
        <a:lstStyle/>
        <a:p>
          <a:endParaRPr lang="ru-RU"/>
        </a:p>
      </dgm:t>
    </dgm:pt>
    <dgm:pt modelId="{168C8356-4F82-438F-9A47-97F60DD7B703}" type="sibTrans" cxnId="{748F0279-BE5F-436E-A593-06122BEF524A}">
      <dgm:prSet/>
      <dgm:spPr/>
      <dgm:t>
        <a:bodyPr/>
        <a:lstStyle/>
        <a:p>
          <a:endParaRPr lang="ru-RU"/>
        </a:p>
      </dgm:t>
    </dgm:pt>
    <dgm:pt modelId="{67D3E7A2-725B-4B9A-89F8-B4A9DBE6488C}" type="pres">
      <dgm:prSet presAssocID="{DEB5B5B7-B0B2-4F63-AEF6-39FB1A00ED72}" presName="compositeShape" presStyleCnt="0">
        <dgm:presLayoutVars>
          <dgm:chMax val="7"/>
          <dgm:dir/>
          <dgm:resizeHandles val="exact"/>
        </dgm:presLayoutVars>
      </dgm:prSet>
      <dgm:spPr/>
    </dgm:pt>
    <dgm:pt modelId="{46CE4C0F-0D5B-44FD-B143-3661F0492541}" type="pres">
      <dgm:prSet presAssocID="{0F0C43FB-16A5-4417-B199-F991D57D1BBC}" presName="circ1" presStyleLbl="vennNode1" presStyleIdx="0" presStyleCnt="3" custScaleX="136640" custScaleY="119678"/>
      <dgm:spPr/>
    </dgm:pt>
    <dgm:pt modelId="{6EA5E9DA-7886-4303-A273-EE25EAE32078}" type="pres">
      <dgm:prSet presAssocID="{0F0C43FB-16A5-4417-B199-F991D57D1B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5AB102-DEE8-473A-9B6D-D37DAC2A977B}" type="pres">
      <dgm:prSet presAssocID="{D392A0D6-5FD9-43D8-B4D7-CD0EF562BC2D}" presName="circ2" presStyleLbl="vennNode1" presStyleIdx="1" presStyleCnt="3" custScaleY="101869" custLinFactNeighborX="41149" custLinFactNeighborY="1246"/>
      <dgm:spPr/>
    </dgm:pt>
    <dgm:pt modelId="{97E53460-BE17-4F95-A258-86B3D8FEEBE6}" type="pres">
      <dgm:prSet presAssocID="{D392A0D6-5FD9-43D8-B4D7-CD0EF562BC2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9955CD-8A3F-44C2-B93D-2AB6C2E46708}" type="pres">
      <dgm:prSet presAssocID="{1600A44D-4096-4910-AB3A-6EF181A5C927}" presName="circ3" presStyleLbl="vennNode1" presStyleIdx="2" presStyleCnt="3" custLinFactNeighborX="-40078" custLinFactNeighborY="1246"/>
      <dgm:spPr/>
    </dgm:pt>
    <dgm:pt modelId="{D9FAAFD4-E919-4992-BC20-E46F4538C649}" type="pres">
      <dgm:prSet presAssocID="{1600A44D-4096-4910-AB3A-6EF181A5C92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7E95D02-F774-427D-A77B-6A296D041E2D}" type="presOf" srcId="{0F0C43FB-16A5-4417-B199-F991D57D1BBC}" destId="{46CE4C0F-0D5B-44FD-B143-3661F0492541}" srcOrd="0" destOrd="0" presId="urn:microsoft.com/office/officeart/2005/8/layout/venn1"/>
    <dgm:cxn modelId="{7155E62C-C1CE-4921-BC22-8F653C2B7669}" srcId="{DEB5B5B7-B0B2-4F63-AEF6-39FB1A00ED72}" destId="{0F0C43FB-16A5-4417-B199-F991D57D1BBC}" srcOrd="0" destOrd="0" parTransId="{6ED4DB1C-9AD5-4C02-B2B7-77E4218FA360}" sibTransId="{61C85CD7-64F1-4757-B2E5-1AF4BC817BB5}"/>
    <dgm:cxn modelId="{E085576D-F7C2-429D-BD8F-0D44895C593D}" type="presOf" srcId="{1600A44D-4096-4910-AB3A-6EF181A5C927}" destId="{CB9955CD-8A3F-44C2-B93D-2AB6C2E46708}" srcOrd="0" destOrd="0" presId="urn:microsoft.com/office/officeart/2005/8/layout/venn1"/>
    <dgm:cxn modelId="{748F0279-BE5F-436E-A593-06122BEF524A}" srcId="{DEB5B5B7-B0B2-4F63-AEF6-39FB1A00ED72}" destId="{1600A44D-4096-4910-AB3A-6EF181A5C927}" srcOrd="2" destOrd="0" parTransId="{FB698ED5-7847-4438-8C32-39AF3C9BAAB1}" sibTransId="{168C8356-4F82-438F-9A47-97F60DD7B703}"/>
    <dgm:cxn modelId="{36E959B4-D9C2-4204-8234-951ABEE3BC2C}" type="presOf" srcId="{D392A0D6-5FD9-43D8-B4D7-CD0EF562BC2D}" destId="{345AB102-DEE8-473A-9B6D-D37DAC2A977B}" srcOrd="0" destOrd="0" presId="urn:microsoft.com/office/officeart/2005/8/layout/venn1"/>
    <dgm:cxn modelId="{3DCDABD4-9005-4EB2-A2CC-8B6EDA4376E7}" srcId="{DEB5B5B7-B0B2-4F63-AEF6-39FB1A00ED72}" destId="{D392A0D6-5FD9-43D8-B4D7-CD0EF562BC2D}" srcOrd="1" destOrd="0" parTransId="{71787C8C-8B91-47D7-8CE2-84AEBFC5E3F7}" sibTransId="{D8914F50-2090-4DDC-BC69-3154D955A98D}"/>
    <dgm:cxn modelId="{6ABD71DA-B617-460D-AD82-433BF255FF5F}" type="presOf" srcId="{DEB5B5B7-B0B2-4F63-AEF6-39FB1A00ED72}" destId="{67D3E7A2-725B-4B9A-89F8-B4A9DBE6488C}" srcOrd="0" destOrd="0" presId="urn:microsoft.com/office/officeart/2005/8/layout/venn1"/>
    <dgm:cxn modelId="{B7A34BDC-3756-4601-9CF0-E225F9747BA1}" type="presOf" srcId="{D392A0D6-5FD9-43D8-B4D7-CD0EF562BC2D}" destId="{97E53460-BE17-4F95-A258-86B3D8FEEBE6}" srcOrd="1" destOrd="0" presId="urn:microsoft.com/office/officeart/2005/8/layout/venn1"/>
    <dgm:cxn modelId="{BDC2EDF7-3CFF-48F7-B15A-9B47075629BB}" type="presOf" srcId="{1600A44D-4096-4910-AB3A-6EF181A5C927}" destId="{D9FAAFD4-E919-4992-BC20-E46F4538C649}" srcOrd="1" destOrd="0" presId="urn:microsoft.com/office/officeart/2005/8/layout/venn1"/>
    <dgm:cxn modelId="{CD2640FF-DE61-4340-86F1-FF172D1D41A1}" type="presOf" srcId="{0F0C43FB-16A5-4417-B199-F991D57D1BBC}" destId="{6EA5E9DA-7886-4303-A273-EE25EAE32078}" srcOrd="1" destOrd="0" presId="urn:microsoft.com/office/officeart/2005/8/layout/venn1"/>
    <dgm:cxn modelId="{52C21A6B-3BC1-4BE8-9800-2D98F4B46A5A}" type="presParOf" srcId="{67D3E7A2-725B-4B9A-89F8-B4A9DBE6488C}" destId="{46CE4C0F-0D5B-44FD-B143-3661F0492541}" srcOrd="0" destOrd="0" presId="urn:microsoft.com/office/officeart/2005/8/layout/venn1"/>
    <dgm:cxn modelId="{F6FB78D9-AFAD-44D7-BC18-E5382E17B8B2}" type="presParOf" srcId="{67D3E7A2-725B-4B9A-89F8-B4A9DBE6488C}" destId="{6EA5E9DA-7886-4303-A273-EE25EAE32078}" srcOrd="1" destOrd="0" presId="urn:microsoft.com/office/officeart/2005/8/layout/venn1"/>
    <dgm:cxn modelId="{5B8A5AA7-4448-4F3C-A369-29E2AF33CB0B}" type="presParOf" srcId="{67D3E7A2-725B-4B9A-89F8-B4A9DBE6488C}" destId="{345AB102-DEE8-473A-9B6D-D37DAC2A977B}" srcOrd="2" destOrd="0" presId="urn:microsoft.com/office/officeart/2005/8/layout/venn1"/>
    <dgm:cxn modelId="{6D13AB84-6193-42F9-9F64-099983E05CD1}" type="presParOf" srcId="{67D3E7A2-725B-4B9A-89F8-B4A9DBE6488C}" destId="{97E53460-BE17-4F95-A258-86B3D8FEEBE6}" srcOrd="3" destOrd="0" presId="urn:microsoft.com/office/officeart/2005/8/layout/venn1"/>
    <dgm:cxn modelId="{FE4E5B63-A8E1-4279-8766-E3E7CD8324E1}" type="presParOf" srcId="{67D3E7A2-725B-4B9A-89F8-B4A9DBE6488C}" destId="{CB9955CD-8A3F-44C2-B93D-2AB6C2E46708}" srcOrd="4" destOrd="0" presId="urn:microsoft.com/office/officeart/2005/8/layout/venn1"/>
    <dgm:cxn modelId="{FA7822B8-6E18-4211-8F9C-BB7A9FCFE312}" type="presParOf" srcId="{67D3E7A2-725B-4B9A-89F8-B4A9DBE6488C}" destId="{D9FAAFD4-E919-4992-BC20-E46F4538C64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E4C0F-0D5B-44FD-B143-3661F0492541}">
      <dsp:nvSpPr>
        <dsp:cNvPr id="0" name=""/>
        <dsp:cNvSpPr/>
      </dsp:nvSpPr>
      <dsp:spPr>
        <a:xfrm>
          <a:off x="2547385" y="-14548"/>
          <a:ext cx="3592028" cy="31461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latin typeface="Times New Roman" pitchFamily="18" charset="0"/>
              <a:cs typeface="Times New Roman" pitchFamily="18" charset="0"/>
            </a:rPr>
            <a:t>А Вы знаете историю появления нашего микрорайона «Стрижи»?</a:t>
          </a:r>
        </a:p>
      </dsp:txBody>
      <dsp:txXfrm>
        <a:off x="3026322" y="536023"/>
        <a:ext cx="2634154" cy="1415757"/>
      </dsp:txXfrm>
    </dsp:sp>
    <dsp:sp modelId="{345AB102-DEE8-473A-9B6D-D37DAC2A977B}">
      <dsp:nvSpPr>
        <dsp:cNvPr id="0" name=""/>
        <dsp:cNvSpPr/>
      </dsp:nvSpPr>
      <dsp:spPr>
        <a:xfrm>
          <a:off x="5059290" y="1862552"/>
          <a:ext cx="2628826" cy="26779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Какие достопримечательности микрорайона «Стрижи»?</a:t>
          </a:r>
        </a:p>
      </dsp:txBody>
      <dsp:txXfrm>
        <a:off x="5863273" y="2554358"/>
        <a:ext cx="1577295" cy="1472877"/>
      </dsp:txXfrm>
    </dsp:sp>
    <dsp:sp modelId="{CB9955CD-8A3F-44C2-B93D-2AB6C2E46708}">
      <dsp:nvSpPr>
        <dsp:cNvPr id="0" name=""/>
        <dsp:cNvSpPr/>
      </dsp:nvSpPr>
      <dsp:spPr>
        <a:xfrm>
          <a:off x="1026837" y="1897136"/>
          <a:ext cx="2628826" cy="26288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Где находится надпись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«С добром прийдешь – добрую память оставишь»?</a:t>
          </a:r>
        </a:p>
      </dsp:txBody>
      <dsp:txXfrm>
        <a:off x="1274385" y="2576249"/>
        <a:ext cx="1577295" cy="1445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города Новосибирска 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«Средняя общеобразовательная школа №51» (дошкольное отделение)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tayga.info/media/images/news/154/154696/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561854" cy="370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63888" y="6019800"/>
            <a:ext cx="5580112" cy="838200"/>
          </a:xfrm>
          <a:prstGeom prst="rect">
            <a:avLst/>
          </a:prstGeom>
        </p:spPr>
        <p:txBody>
          <a:bodyPr vert="horz" anchor="t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АВТОРЫ: СТАРШИЙ ВОСПИТАТЕЛЬ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ХРЕБТОВА АНАСТАСИЯ ВЛАДИМИРОВНА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Творческая группа по реализации программы</a:t>
            </a: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332656"/>
            <a:ext cx="3838200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44008" y="548680"/>
            <a:ext cx="3838200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4" descr="https://h2ostroy.ru/wp-content/uploads/2015/11/1423965083-401x401.jpg"/>
          <p:cNvPicPr>
            <a:picLocks noChangeAspect="1" noChangeArrowheads="1"/>
          </p:cNvPicPr>
          <p:nvPr/>
        </p:nvPicPr>
        <p:blipFill>
          <a:blip r:embed="rId2" cstate="print"/>
          <a:srcRect l="21667" t="22623" b="20819"/>
          <a:stretch>
            <a:fillRect/>
          </a:stretch>
        </p:blipFill>
        <p:spPr bwMode="auto">
          <a:xfrm>
            <a:off x="6084168" y="1484784"/>
            <a:ext cx="28922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erzrf.ru/images/illustr/6691104001ILLUSTR.jpeg"/>
          <p:cNvPicPr>
            <a:picLocks noChangeAspect="1" noChangeArrowheads="1"/>
          </p:cNvPicPr>
          <p:nvPr/>
        </p:nvPicPr>
        <p:blipFill>
          <a:blip r:embed="rId3" cstate="print"/>
          <a:srcRect l="37799" t="2837" b="2133"/>
          <a:stretch>
            <a:fillRect/>
          </a:stretch>
        </p:blipFill>
        <p:spPr bwMode="auto">
          <a:xfrm>
            <a:off x="3419872" y="1052735"/>
            <a:ext cx="2409011" cy="245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22856"/>
          <a:stretch>
            <a:fillRect/>
          </a:stretch>
        </p:blipFill>
        <p:spPr bwMode="auto">
          <a:xfrm>
            <a:off x="755576" y="1412776"/>
            <a:ext cx="2415166" cy="208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4367808" cy="218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вы видите на экране?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 l="20569" t="17640" r="20632" b="11801"/>
          <a:stretch>
            <a:fillRect/>
          </a:stretch>
        </p:blipFill>
        <p:spPr bwMode="auto">
          <a:xfrm>
            <a:off x="791580" y="3861048"/>
            <a:ext cx="279031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1.infourok.ru/uploads/ex/0fd9/00005df8-63d45f4f/img14.jpg"/>
          <p:cNvPicPr>
            <a:picLocks noChangeAspect="1" noChangeArrowheads="1"/>
          </p:cNvPicPr>
          <p:nvPr/>
        </p:nvPicPr>
        <p:blipFill>
          <a:blip r:embed="rId2" cstate="print"/>
          <a:srcRect l="11413" t="17450" r="56300" b="27951"/>
          <a:stretch>
            <a:fillRect/>
          </a:stretch>
        </p:blipFill>
        <p:spPr bwMode="auto">
          <a:xfrm>
            <a:off x="3203848" y="2060848"/>
            <a:ext cx="266845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2915816" y="1340768"/>
            <a:ext cx="3744416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all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Зацепин</a:t>
            </a:r>
            <a:r>
              <a:rPr kumimoji="0" lang="ru-RU" sz="1400" b="1" i="1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Александр Сергеевич</a:t>
            </a:r>
            <a:br>
              <a:rPr kumimoji="0" lang="ru-RU" sz="1400" b="1" i="1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1" u="none" strike="noStrike" kern="1200" cap="all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Заслуженый</a:t>
            </a:r>
            <a:r>
              <a:rPr kumimoji="0" lang="ru-RU" sz="1200" b="1" i="1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деятель искусств, композитор</a:t>
            </a:r>
          </a:p>
        </p:txBody>
      </p:sp>
      <p:pic>
        <p:nvPicPr>
          <p:cNvPr id="1028" name="Picture 4" descr="https://static1-repo.aif.ru/1/66/307641/70a895f232db86801d4b9ebb64d06cdf.jpg"/>
          <p:cNvPicPr>
            <a:picLocks noChangeAspect="1" noChangeArrowheads="1"/>
          </p:cNvPicPr>
          <p:nvPr/>
        </p:nvPicPr>
        <p:blipFill>
          <a:blip r:embed="rId3" cstate="print"/>
          <a:srcRect t="3175" b="12698"/>
          <a:stretch>
            <a:fillRect/>
          </a:stretch>
        </p:blipFill>
        <p:spPr bwMode="auto">
          <a:xfrm>
            <a:off x="323528" y="1268760"/>
            <a:ext cx="262489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251520" y="476672"/>
            <a:ext cx="3744416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Ростислав Александрович Шило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Директор</a:t>
            </a:r>
            <a:r>
              <a:rPr kumimoji="0" lang="ru-RU" sz="1200" b="1" i="1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Новосибирского зоопарка</a:t>
            </a:r>
            <a:endParaRPr kumimoji="0" lang="ru-RU" sz="1100" b="1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30" name="Picture 6" descr="http://itd2.mycdn.me/image?id=890743740334&amp;t=20&amp;plc=MOBILE&amp;tkn=*_F2n36V6nDMOdTwTEZ1iC0sYn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80928"/>
            <a:ext cx="279511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5868144" y="1916832"/>
            <a:ext cx="3096344" cy="841248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Александр Иванович Покрышкин летчик – истребитель, первый трижды герой СССР</a:t>
            </a:r>
            <a:endParaRPr kumimoji="0" lang="ru-RU" sz="1200" b="1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ser72902.clients-cdnnow.ru/localStorage/news/31/39/74/6c/3139746c_resizedScaled_1020to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599892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68144" y="3573016"/>
            <a:ext cx="3096344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Заельцовский бор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347864" y="404664"/>
            <a:ext cx="2880320" cy="674712"/>
          </a:xfrm>
        </p:spPr>
        <p:txBody>
          <a:bodyPr>
            <a:norm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Парк культуры и отдыха</a:t>
            </a:r>
          </a:p>
        </p:txBody>
      </p:sp>
      <p:pic>
        <p:nvPicPr>
          <p:cNvPr id="2052" name="Picture 4" descr="Вход в па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52736"/>
            <a:ext cx="3089920" cy="3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Логоти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56813"/>
            <a:ext cx="3168352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3573016"/>
            <a:ext cx="3096344" cy="504056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Памятник змею </a:t>
            </a:r>
            <a:r>
              <a:rPr lang="ru-RU" sz="1600" b="1" i="1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горынычу</a:t>
            </a:r>
            <a:endParaRPr kumimoji="0" lang="ru-RU" sz="1600" b="1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836712"/>
            <a:ext cx="8064896" cy="17008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1" i="1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Приглашаем Вас,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родители! </a:t>
            </a:r>
            <a:br>
              <a:rPr kumimoji="0" lang="ru-RU" sz="2400" b="1" i="1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1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программу </a:t>
            </a:r>
            <a:r>
              <a:rPr kumimoji="0" lang="ru-RU" sz="1600" b="1" i="1" u="sng" strike="noStrike" kern="1200" cap="all" spc="0" normalizeH="0" baseline="0" noProof="0" dirty="0">
                <a:ln>
                  <a:noFill/>
                </a:ln>
                <a:solidFill>
                  <a:srgbClr val="0D671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Краеведческое образование детей дошкольного возраста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u="sng" cap="all" dirty="0">
                <a:solidFill>
                  <a:srgbClr val="3333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«НОВАЯ СИБИРЬ – МОЙ КРАЙ РОДНОЙ. МИКРОРАЙОН СТРИЖИ»</a:t>
            </a:r>
            <a:br>
              <a:rPr kumimoji="0" lang="ru-RU" sz="2400" b="1" i="1" u="none" strike="noStrike" kern="1200" cap="all" spc="0" normalizeH="0" baseline="0" noProof="0" dirty="0">
                <a:ln>
                  <a:noFill/>
                </a:ln>
                <a:solidFill>
                  <a:srgbClr val="3333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1" u="none" strike="noStrike" kern="1200" cap="all" spc="0" normalizeH="0" baseline="0" noProof="0" dirty="0">
                <a:ln>
                  <a:noFill/>
                </a:ln>
                <a:solidFill>
                  <a:srgbClr val="0D671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где вы сможете принять участие  в изучении: природы, культуры, достопримечательности, истории и знаменитых людях нашего микрорайона СТРИЖИ, города Новосибирска и новосибирской области</a:t>
            </a:r>
            <a:endParaRPr kumimoji="0" lang="ru-RU" sz="2000" b="1" i="1" u="none" strike="noStrike" kern="1200" cap="all" spc="0" normalizeH="0" baseline="0" noProof="0" dirty="0">
              <a:ln>
                <a:noFill/>
              </a:ln>
              <a:solidFill>
                <a:srgbClr val="0D671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http://www.sibknigi.ru/sites/default/files/%20%D1%81%D0%B8%D0%B1%D0%B8%D1%80%D1%8C%20-%20%D0%BC%D0%BE%D0%B9%20%D0%BA%D1%80%D0%B0%D0%B9%20%D1%80%D0%BE%D0%B4%D0%BD%D0%BE%D0%B9.jpg"/>
          <p:cNvPicPr>
            <a:picLocks noChangeAspect="1" noChangeArrowheads="1"/>
          </p:cNvPicPr>
          <p:nvPr/>
        </p:nvPicPr>
        <p:blipFill rotWithShape="1">
          <a:blip r:embed="rId2" cstate="print"/>
          <a:srcRect b="19645"/>
          <a:stretch/>
        </p:blipFill>
        <p:spPr bwMode="auto">
          <a:xfrm>
            <a:off x="1115616" y="3738234"/>
            <a:ext cx="6768752" cy="2650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276</TotalTime>
  <Words>162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Franklin Gothic Book</vt:lpstr>
      <vt:lpstr>Franklin Gothic Medium</vt:lpstr>
      <vt:lpstr>Times New Roman</vt:lpstr>
      <vt:lpstr>Wingdings 2</vt:lpstr>
      <vt:lpstr>Трек</vt:lpstr>
      <vt:lpstr>Муниципальное Автономное общеобразовательное учреждение города Новосибирска  «Средняя общеобразовательная школа №51» (дошкольное отделение)  </vt:lpstr>
      <vt:lpstr>Уважаемые родители! </vt:lpstr>
      <vt:lpstr>Что вы видите на экране?</vt:lpstr>
      <vt:lpstr>Презентация PowerPoint</vt:lpstr>
      <vt:lpstr>Парк культуры и отдыха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№ 51 города Новосибирска  «Средняя общеобразовательная школа №51» с дошкольным отделением.</dc:title>
  <dc:creator>ASUS</dc:creator>
  <cp:lastModifiedBy>user</cp:lastModifiedBy>
  <cp:revision>28</cp:revision>
  <dcterms:created xsi:type="dcterms:W3CDTF">2021-03-20T15:34:34Z</dcterms:created>
  <dcterms:modified xsi:type="dcterms:W3CDTF">2024-11-01T13:16:34Z</dcterms:modified>
</cp:coreProperties>
</file>